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FD7D-14C8-4D68-A4BF-D5A41AAB9B68}" type="datetimeFigureOut">
              <a:rPr lang="it-IT" smtClean="0"/>
              <a:t>07/07/2011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6F7E-B6DA-4868-8AFD-D41C7CC0AA22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FD7D-14C8-4D68-A4BF-D5A41AAB9B68}" type="datetimeFigureOut">
              <a:rPr lang="it-IT" smtClean="0"/>
              <a:t>07/07/2011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6F7E-B6DA-4868-8AFD-D41C7CC0AA22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FD7D-14C8-4D68-A4BF-D5A41AAB9B68}" type="datetimeFigureOut">
              <a:rPr lang="it-IT" smtClean="0"/>
              <a:t>07/07/2011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6F7E-B6DA-4868-8AFD-D41C7CC0AA22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FD7D-14C8-4D68-A4BF-D5A41AAB9B68}" type="datetimeFigureOut">
              <a:rPr lang="it-IT" smtClean="0"/>
              <a:t>07/07/2011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6F7E-B6DA-4868-8AFD-D41C7CC0AA22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FD7D-14C8-4D68-A4BF-D5A41AAB9B68}" type="datetimeFigureOut">
              <a:rPr lang="it-IT" smtClean="0"/>
              <a:t>07/07/2011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6F7E-B6DA-4868-8AFD-D41C7CC0AA22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FD7D-14C8-4D68-A4BF-D5A41AAB9B68}" type="datetimeFigureOut">
              <a:rPr lang="it-IT" smtClean="0"/>
              <a:t>07/07/2011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6F7E-B6DA-4868-8AFD-D41C7CC0AA22}" type="slidenum">
              <a:rPr lang="it-IT" smtClean="0"/>
              <a:t>‹#›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FD7D-14C8-4D68-A4BF-D5A41AAB9B68}" type="datetimeFigureOut">
              <a:rPr lang="it-IT" smtClean="0"/>
              <a:t>07/07/2011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6F7E-B6DA-4868-8AFD-D41C7CC0AA22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FD7D-14C8-4D68-A4BF-D5A41AAB9B68}" type="datetimeFigureOut">
              <a:rPr lang="it-IT" smtClean="0"/>
              <a:t>07/07/2011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6F7E-B6DA-4868-8AFD-D41C7CC0AA22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FD7D-14C8-4D68-A4BF-D5A41AAB9B68}" type="datetimeFigureOut">
              <a:rPr lang="it-IT" smtClean="0"/>
              <a:t>07/07/2011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6F7E-B6DA-4868-8AFD-D41C7CC0AA22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FD7D-14C8-4D68-A4BF-D5A41AAB9B68}" type="datetimeFigureOut">
              <a:rPr lang="it-IT" smtClean="0"/>
              <a:t>07/07/2011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8E6F7E-B6DA-4868-8AFD-D41C7CC0AA22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FD7D-14C8-4D68-A4BF-D5A41AAB9B68}" type="datetimeFigureOut">
              <a:rPr lang="it-IT" smtClean="0"/>
              <a:t>07/07/2011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6F7E-B6DA-4868-8AFD-D41C7CC0AA22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4DCFD7D-14C8-4D68-A4BF-D5A41AAB9B68}" type="datetimeFigureOut">
              <a:rPr lang="it-IT" smtClean="0"/>
              <a:t>07/07/2011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58E6F7E-B6DA-4868-8AFD-D41C7CC0AA22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La mia famiglia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8367889">
            <a:off x="1212277" y="2470925"/>
            <a:ext cx="6511131" cy="329259"/>
          </a:xfrm>
        </p:spPr>
        <p:txBody>
          <a:bodyPr/>
          <a:lstStyle/>
          <a:p>
            <a:r>
              <a:rPr lang="it-IT" dirty="0" smtClean="0"/>
              <a:t>(</a:t>
            </a:r>
            <a:r>
              <a:rPr lang="it-IT" dirty="0" smtClean="0">
                <a:solidFill>
                  <a:srgbClr val="FFC000"/>
                </a:solidFill>
              </a:rPr>
              <a:t>sono Francesca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6166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0">
        <p14:reveal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</a:t>
            </a:r>
            <a:r>
              <a:rPr lang="it-IT" dirty="0" smtClean="0">
                <a:solidFill>
                  <a:srgbClr val="002060"/>
                </a:solidFill>
              </a:rPr>
              <a:t>l papà che regge la casa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930176">
            <a:off x="814949" y="1098872"/>
            <a:ext cx="7520940" cy="3579849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 chiama Andrea ed è un papà come tutti gli altri,anche se mi arrabbio con lui è sempre mio padre.Certe volte fa delle battute,io mi innervosisco un po’,ma sono le irritazioni della vita.ha un po’ il vocione ,ma a  quello sono abituata.E’molto gentile con me.</a:t>
            </a:r>
            <a:endParaRPr lang="it-IT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008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0">
        <p:circle/>
        <p:sndAc>
          <p:stSnd>
            <p:snd r:embed="rId2" name="chimes.wav"/>
          </p:stSnd>
        </p:sndAc>
      </p:transition>
    </mc:Choice>
    <mc:Fallback>
      <p:transition spd="slow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La mamma che regge i figli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167579">
            <a:off x="822960" y="1100628"/>
            <a:ext cx="7520940" cy="3579849"/>
          </a:xfrm>
        </p:spPr>
        <p:txBody>
          <a:bodyPr/>
          <a:lstStyle/>
          <a:p>
            <a:r>
              <a:rPr lang="it-IT" sz="3200" dirty="0" smtClean="0"/>
              <a:t>Si chiama Lidia ed è una persona accogliente e cerca di darci tutto quelllo che ci serve.In un cert o senso sostiene il papà.tra poco andrò  a Senigallia e non so se riuscirò  a stare molto lontana da loro,ma tanto sono solo due settimane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1669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0">
        <p14:glitter pattern="hexagon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Il fratello più grande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68493">
            <a:off x="822960" y="1100628"/>
            <a:ext cx="7520940" cy="3579849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</a:t>
            </a:r>
            <a:r>
              <a:rPr lang="it-IT" sz="3600" dirty="0" smtClean="0"/>
              <a:t>Matteo ha 13 anni  ed è un fratello non tanto sbaciucchione.Credetemi se foste al mio posto non sarebbe così facile accontentarlo.Non mi  piace affatto quando mi fa le mosse di wrestling,ma è pur sempre mio fratelllo.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4001894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0">
        <p:dissolve/>
        <p:sndAc>
          <p:stSnd>
            <p:snd r:embed="rId2" name="chimes.wav"/>
          </p:stSnd>
        </p:sndAc>
      </p:transition>
    </mc:Choice>
    <mc:Fallback>
      <p:transition spd="slow">
        <p:dissolv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Il fratello più piccolo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704717">
            <a:off x="822960" y="1100628"/>
            <a:ext cx="7520940" cy="3579849"/>
          </a:xfrm>
        </p:spPr>
        <p:txBody>
          <a:bodyPr>
            <a:noAutofit/>
          </a:bodyPr>
          <a:lstStyle/>
          <a:p>
            <a:r>
              <a:rPr lang="it-IT" sz="4000" dirty="0" smtClean="0"/>
              <a:t>Si chiama Gabriele e ha un anno. E’ bello avere un fratellino  come lui(anche se qualche  volta ti fa venir sui nervi)E’ un coccolone :quando piango viene sempre   a coccolarmi.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843337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La maggiore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556117">
            <a:off x="822960" y="1100628"/>
            <a:ext cx="7520940" cy="3579849"/>
          </a:xfrm>
        </p:spPr>
        <p:txBody>
          <a:bodyPr>
            <a:normAutofit/>
          </a:bodyPr>
          <a:lstStyle/>
          <a:p>
            <a:r>
              <a:rPr lang="it-IT" sz="3200" dirty="0" smtClean="0"/>
              <a:t>Si chiama Elisabetta e ha 14 anni .</a:t>
            </a:r>
          </a:p>
          <a:p>
            <a:r>
              <a:rPr lang="it-IT" sz="3200" dirty="0" smtClean="0"/>
              <a:t>Abbiamo molte cose in comune: una delle tante cose che abbiamo in comune è disegnare :siamo brave!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491954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0">
        <p:split orient="vert"/>
        <p:sndAc>
          <p:stSnd>
            <p:snd r:embed="rId2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E naturalente io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433049">
            <a:off x="822960" y="1100628"/>
            <a:ext cx="7520940" cy="3579849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(</a:t>
            </a:r>
            <a:r>
              <a:rPr lang="it-IT" sz="2800" dirty="0" smtClean="0"/>
              <a:t>secondo elisabetta) </a:t>
            </a:r>
          </a:p>
          <a:p>
            <a:r>
              <a:rPr lang="it-IT" sz="2800" dirty="0" smtClean="0"/>
              <a:t>Francesca è una sorellina adorabile,gentile e molto carina .Certe volte mi arrabbio con lei ,ma il più delle volte non mi ha fatto niente :è tutta colpa del mio umore.Poi cerco subito di fare pace con lei,il che è semplice perchè le basta poco per riacquistare il buon umore.N on la scambierei mai per nessuna cosa al mondo:ti voglio bene!!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303829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0">
        <p14:warp dir="in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Ah,dimenticavo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685113">
            <a:off x="822960" y="1100628"/>
            <a:ext cx="7520940" cy="3579849"/>
          </a:xfrm>
        </p:spPr>
        <p:txBody>
          <a:bodyPr>
            <a:normAutofit/>
          </a:bodyPr>
          <a:lstStyle/>
          <a:p>
            <a:r>
              <a:rPr lang="it-IT" sz="4000" dirty="0" smtClean="0"/>
              <a:t>Keila! Il mio cane  ha 2 anni e ha il pelo tutto bianco . E’ divertente giocare con lei.E’ il mio cane. Le voglio bene.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856302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0">
        <p14:vortex dir="r"/>
        <p:sndAc>
          <p:stSnd>
            <p:snd r:embed="rId2" name="cashreg.wav"/>
          </p:stSnd>
        </p:sndAc>
      </p:transition>
    </mc:Choice>
    <mc:Fallback>
      <p:transition spd="slow">
        <p:fade/>
        <p:sndAc>
          <p:stSnd>
            <p:snd r:embed="rId2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64</TotalTime>
  <Words>327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La mia famiglia</vt:lpstr>
      <vt:lpstr>Il papà che regge la casa</vt:lpstr>
      <vt:lpstr>La mamma che regge i figli</vt:lpstr>
      <vt:lpstr>Il fratello più grande</vt:lpstr>
      <vt:lpstr>Il fratello più piccolo</vt:lpstr>
      <vt:lpstr>La maggiore</vt:lpstr>
      <vt:lpstr>E naturalente io</vt:lpstr>
      <vt:lpstr>Ah,dimenticavo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mia famiglia</dc:title>
  <dc:creator>Elisabetta</dc:creator>
  <cp:lastModifiedBy>Elisabetta</cp:lastModifiedBy>
  <cp:revision>7</cp:revision>
  <dcterms:created xsi:type="dcterms:W3CDTF">2011-07-07T16:23:54Z</dcterms:created>
  <dcterms:modified xsi:type="dcterms:W3CDTF">2011-07-07T17:28:09Z</dcterms:modified>
</cp:coreProperties>
</file>